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iK/WBnRnNBz6nbYApcygq151CZ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5"/>
    <p:restoredTop sz="94690"/>
  </p:normalViewPr>
  <p:slideViewPr>
    <p:cSldViewPr snapToGrid="0">
      <p:cViewPr varScale="1">
        <p:scale>
          <a:sx n="71" d="100"/>
          <a:sy n="71" d="100"/>
        </p:scale>
        <p:origin x="-133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42" name="Google Shape;1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panoramique avec légende">
  <p:cSld name="Image panoramique avec légende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2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>
            <a:spLocks noGrp="1"/>
          </p:cNvSpPr>
          <p:nvPr>
            <p:ph type="pic" idx="2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noFill/>
          <a:ln w="50800" cap="sq" cmpd="dbl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algn="tl" rotWithShape="0">
              <a:srgbClr val="000000">
                <a:alpha val="41960"/>
              </a:srgbClr>
            </a:outerShdw>
          </a:effectLst>
        </p:spPr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685800" y="5299603"/>
            <a:ext cx="1013142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légende">
  <p:cSld name="Titre et légen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3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ion avec légende">
  <p:cSld name="Citation avec légende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4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fr-FR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fr-FR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1097875" y="3352800"/>
            <a:ext cx="933918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alibri"/>
              <a:buNone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body" idx="2"/>
          </p:nvPr>
        </p:nvSpPr>
        <p:spPr>
          <a:xfrm>
            <a:off x="687465" y="4343400"/>
            <a:ext cx="10152367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rte nom">
  <p:cSld name="Carte nom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5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 txBox="1"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rte nom citation">
  <p:cSld name="Carte nom citatio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6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6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fr-FR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fr-FR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685800" y="3886200"/>
            <a:ext cx="10135436" cy="8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2"/>
          </p:nvPr>
        </p:nvSpPr>
        <p:spPr>
          <a:xfrm>
            <a:off x="685799" y="4775200"/>
            <a:ext cx="10135436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rai ou faux">
  <p:cSld name="Vrai ou faux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7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7"/>
          <p:cNvSpPr txBox="1"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body" idx="1"/>
          </p:nvPr>
        </p:nvSpPr>
        <p:spPr>
          <a:xfrm>
            <a:off x="685801" y="3505200"/>
            <a:ext cx="10131428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0" cap="none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body" idx="2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7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8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 rot="5400000">
            <a:off x="3926947" y="-1099079"/>
            <a:ext cx="3649133" cy="1013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19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9"/>
          <p:cNvSpPr txBox="1">
            <a:spLocks noGrp="1"/>
          </p:cNvSpPr>
          <p:nvPr>
            <p:ph type="title"/>
          </p:nvPr>
        </p:nvSpPr>
        <p:spPr>
          <a:xfrm rot="5400000">
            <a:off x="7147151" y="2121124"/>
            <a:ext cx="5181601" cy="215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body" idx="1"/>
          </p:nvPr>
        </p:nvSpPr>
        <p:spPr>
          <a:xfrm rot="5400000">
            <a:off x="2011058" y="-715658"/>
            <a:ext cx="5181600" cy="7832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4" descr="Celestia-R1---OverlayTitleH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cap="none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932558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962399" y="5870575"/>
            <a:ext cx="489395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0608958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5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6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7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685802" y="2142067"/>
            <a:ext cx="4995334" cy="364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5821895" y="2142067"/>
            <a:ext cx="4995332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85801" y="2870201"/>
            <a:ext cx="4996923" cy="292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3"/>
          </p:nvPr>
        </p:nvSpPr>
        <p:spPr>
          <a:xfrm>
            <a:off x="6096003" y="2226734"/>
            <a:ext cx="472281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4"/>
          </p:nvPr>
        </p:nvSpPr>
        <p:spPr>
          <a:xfrm>
            <a:off x="5823483" y="2870201"/>
            <a:ext cx="4995334" cy="292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9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0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4648201" y="609601"/>
            <a:ext cx="6169026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685800" y="3445933"/>
            <a:ext cx="3680885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1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noFill/>
          <a:ln w="50800" cap="sq" cmpd="dbl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algn="tl" rotWithShape="0">
              <a:srgbClr val="000000">
                <a:alpha val="41960"/>
              </a:srgbClr>
            </a:outerShdw>
          </a:effectLst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685800" y="2971800"/>
            <a:ext cx="6164653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75488" y="1792224"/>
            <a:ext cx="2249424" cy="22768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Google Shape;144;p1"/>
          <p:cNvSpPr txBox="1"/>
          <p:nvPr/>
        </p:nvSpPr>
        <p:spPr>
          <a:xfrm>
            <a:off x="395416" y="82996"/>
            <a:ext cx="7209263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GB" sz="3200" b="1" i="0" u="none" strike="noStrike" cap="none" noProof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Name </a:t>
            </a:r>
            <a:r>
              <a:rPr lang="en-GB" sz="3200" b="1" i="0" u="none" strike="noStrike" cap="none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lang="en-GB" sz="3200" b="1" i="0" u="none" strike="noStrike" cap="none" noProof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surname</a:t>
            </a:r>
            <a:br>
              <a:rPr lang="en-GB" sz="3200" b="1" i="0" u="none" strike="noStrike" cap="none" noProof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sr-Latn-RS" sz="2000" b="1" i="0" u="none" strike="noStrike" cap="none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r>
              <a:rPr lang="en-GB" sz="2000" b="1" i="0" u="none" strike="noStrike" cap="none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email</a:t>
            </a:r>
            <a:r>
              <a:rPr lang="sr-Latn-RS" sz="2000" b="1" i="0" u="none" strike="noStrike" cap="none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sr-Latn-RS" sz="2000" b="1" i="0" u="none" strike="noStrike" cap="none" noProof="1" smtClean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000" b="1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sr-Latn-RS" sz="2000" b="1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ersonal </a:t>
            </a:r>
            <a:r>
              <a:rPr lang="sr-Latn-RS" sz="2000" b="1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https, </a:t>
            </a:r>
            <a:r>
              <a:rPr lang="sr-Latn-RS" sz="2000" b="1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orcid or </a:t>
            </a:r>
            <a:r>
              <a:rPr lang="sr-Latn-RS" sz="2000" b="1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scholar</a:t>
            </a:r>
            <a:endParaRPr lang="en-GB" sz="2000" b="1" i="0" u="none" strike="noStrike" cap="none" noProof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2974846" y="3683039"/>
            <a:ext cx="90154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sr-Latn-RS" sz="2400" b="1" i="0" u="none" strike="noStrike" cap="none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Two to three recent publications/projects (title and link)</a:t>
            </a:r>
            <a:r>
              <a:rPr lang="en-GB" sz="2400" b="1" i="0" u="none" strike="noStrike" cap="none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lang="en-GB" sz="2400" b="1" i="0" u="none" strike="noStrike" cap="none" noProof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3083588" y="1678262"/>
            <a:ext cx="883104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noProof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Position &amp; </a:t>
            </a:r>
            <a:r>
              <a:rPr lang="en-GB" sz="2400" b="1" i="0" u="none" strike="noStrike" cap="none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Affiliation(s</a:t>
            </a:r>
            <a:r>
              <a:rPr lang="en-GB" sz="2400" b="1" i="0" u="none" strike="noStrike" cap="none" noProof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): </a:t>
            </a:r>
          </a:p>
        </p:txBody>
      </p:sp>
      <p:sp>
        <p:nvSpPr>
          <p:cNvPr id="154" name="Google Shape;154;p1"/>
          <p:cNvSpPr txBox="1"/>
          <p:nvPr/>
        </p:nvSpPr>
        <p:spPr>
          <a:xfrm>
            <a:off x="2994478" y="3175547"/>
            <a:ext cx="895296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noProof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Country</a:t>
            </a:r>
            <a:r>
              <a:rPr lang="en-GB" sz="2400" b="1" i="0" u="none" strike="noStrike" cap="none" noProof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sr-Latn-RS" sz="2400" b="1" i="0" u="none" strike="noStrike" cap="none" noProof="1" smtClean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noProof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GB" sz="2400" b="1" i="0" u="none" strike="noStrike" cap="none" noProof="1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46B5134-1975-1B91-BDBF-502F787CACE4}"/>
              </a:ext>
            </a:extLst>
          </p:cNvPr>
          <p:cNvSpPr txBox="1"/>
          <p:nvPr/>
        </p:nvSpPr>
        <p:spPr>
          <a:xfrm>
            <a:off x="521949" y="1916990"/>
            <a:ext cx="2211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photo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="" xmlns:a16="http://schemas.microsoft.com/office/drawing/2014/main" id="{FA376108-335E-B3D9-DFE7-9F90252B72ED}"/>
              </a:ext>
            </a:extLst>
          </p:cNvPr>
          <p:cNvSpPr txBox="1"/>
          <p:nvPr/>
        </p:nvSpPr>
        <p:spPr>
          <a:xfrm>
            <a:off x="275517" y="5813226"/>
            <a:ext cx="4753683" cy="4102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buClrTx/>
              <a:buFontTx/>
              <a:buNone/>
            </a:pPr>
            <a:r>
              <a:rPr lang="sr-Latn-RS" sz="2666" b="1" kern="1200" spc="66" dirty="0" smtClean="0">
                <a:solidFill>
                  <a:srgbClr val="020202"/>
                </a:solidFill>
                <a:latin typeface="Poppins Light"/>
                <a:ea typeface="Poppins Light"/>
                <a:cs typeface="Poppins Light"/>
                <a:sym typeface="Poppins Light"/>
              </a:rPr>
              <a:t>WG</a:t>
            </a:r>
            <a:r>
              <a:rPr lang="sr-Latn-RS" sz="2666" b="1" kern="1200" spc="66" dirty="0" smtClean="0">
                <a:solidFill>
                  <a:srgbClr val="FF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?: Title of the WG</a:t>
            </a:r>
            <a:endParaRPr lang="en-US" sz="2666" b="1" kern="1200" spc="66" dirty="0">
              <a:solidFill>
                <a:srgbClr val="FF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pic>
        <p:nvPicPr>
          <p:cNvPr id="11" name="Picture 2" descr="C:\Users\srdjevic.zorica\Desktop\logo-15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38862" y="5212080"/>
            <a:ext cx="1499616" cy="1499616"/>
          </a:xfrm>
          <a:prstGeom prst="rect">
            <a:avLst/>
          </a:prstGeom>
          <a:noFill/>
        </p:spPr>
      </p:pic>
      <p:pic>
        <p:nvPicPr>
          <p:cNvPr id="1027" name="Picture 3" descr="C:\Users\milica.ilic\Desktop\Islands ES\Prezentacija SMILES Atina 2025\cost-logo-2-blue-300dp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23273" y="237744"/>
            <a:ext cx="2113895" cy="598678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09208" y="216409"/>
            <a:ext cx="3282792" cy="688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éles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28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Céleste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Aline Carvalho</dc:creator>
  <cp:lastModifiedBy>Srdjevic</cp:lastModifiedBy>
  <cp:revision>31</cp:revision>
  <dcterms:created xsi:type="dcterms:W3CDTF">2018-12-05T15:13:46Z</dcterms:created>
  <dcterms:modified xsi:type="dcterms:W3CDTF">2025-05-12T11:46:36Z</dcterms:modified>
</cp:coreProperties>
</file>